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652" r:id="rId2"/>
    <p:sldId id="630" r:id="rId3"/>
    <p:sldId id="692" r:id="rId4"/>
    <p:sldId id="693" r:id="rId5"/>
    <p:sldId id="694" r:id="rId6"/>
    <p:sldId id="696" r:id="rId7"/>
    <p:sldId id="697" r:id="rId8"/>
  </p:sldIdLst>
  <p:sldSz cx="10287000" cy="6858000" type="35mm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2" userDrawn="1">
          <p15:clr>
            <a:srgbClr val="A4A3A4"/>
          </p15:clr>
        </p15:guide>
        <p15:guide id="2" pos="6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F26200"/>
    <a:srgbClr val="FF66FF"/>
    <a:srgbClr val="FFFF99"/>
    <a:srgbClr val="FF8181"/>
    <a:srgbClr val="660000"/>
    <a:srgbClr val="600000"/>
    <a:srgbClr val="751B11"/>
    <a:srgbClr val="860000"/>
    <a:srgbClr val="60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2178" y="120"/>
      </p:cViewPr>
      <p:guideLst>
        <p:guide orient="horz" pos="3912"/>
        <p:guide pos="63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6" d="100"/>
        <a:sy n="116" d="100"/>
      </p:scale>
      <p:origin x="0" y="-9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3EB7DE-BCD3-4D1D-A6F6-0D8C488A092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696913"/>
            <a:ext cx="52292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2E657C-1A9F-4F18-9DD5-8DFE31E8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5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9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BC60D-95B0-4E9C-A0F6-3775FECA51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9474-52C7-49A5-A03E-C6406BD327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BE1D-0BB9-4646-8EEE-75319990E4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71525" y="609600"/>
            <a:ext cx="874395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929C8-F5AB-45DC-A0BA-DAD5794B53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047A-CA7C-4BC8-8B33-F1D8280474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9D31F-DCC2-4087-B171-BC2815CA67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14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EBA2C-9767-4CDA-870D-562A7A4D23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33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8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E788-51BF-4313-95E9-24A771A4BF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68F62-A154-4E8F-BD90-B0468603B7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10089-AAA8-4266-BEE5-0A0F124F10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7B78-264B-4CEA-9D5E-1AD2A1F706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2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2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E19D-FC7D-4C37-8A04-E62019AA70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7D4C-9690-4DE7-8440-A37B57AE46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D0480-71DB-4E69-B3B6-51D76692449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0369" y="3206951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Corn</a:t>
            </a:r>
          </a:p>
        </p:txBody>
      </p:sp>
    </p:spTree>
    <p:extLst>
      <p:ext uri="{BB962C8B-B14F-4D97-AF65-F5344CB8AC3E}">
        <p14:creationId xmlns:p14="http://schemas.microsoft.com/office/powerpoint/2010/main" val="76361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254002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Bt Corn Performance Against Bollworm in Whorl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455207"/>
              </p:ext>
            </p:extLst>
          </p:nvPr>
        </p:nvGraphicFramePr>
        <p:xfrm>
          <a:off x="220133" y="974038"/>
          <a:ext cx="9846735" cy="5526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3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Optimum Intrasect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Double Pro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SmartStax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Agrisure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Viptera 3110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Agrisure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Viptera 3220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Optimum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Leptra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Trecepta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06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254002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Bt Corn Performance Against Bollworm in Ear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1735"/>
              </p:ext>
            </p:extLst>
          </p:nvPr>
        </p:nvGraphicFramePr>
        <p:xfrm>
          <a:off x="220133" y="974038"/>
          <a:ext cx="9846735" cy="5526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3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Optimum Intrasect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Double Pro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SmartStax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Agrisure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Viptera 3110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Agrisure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Viptera 3220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Optimum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Leptra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Trecepta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42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254002"/>
            <a:ext cx="10286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Bt Corn Performance Against Southwestern Corn Borer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014574"/>
              </p:ext>
            </p:extLst>
          </p:nvPr>
        </p:nvGraphicFramePr>
        <p:xfrm>
          <a:off x="220133" y="974038"/>
          <a:ext cx="9846735" cy="5526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3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Optimum Intrasect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Double Pro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SmartStax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Agrisure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Viptera 3110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Agrisure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Viptera 3220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Optimum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Leptra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Trecepta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18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01595"/>
            <a:ext cx="10286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Southwestern Corn Borer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381488"/>
              </p:ext>
            </p:extLst>
          </p:nvPr>
        </p:nvGraphicFramePr>
        <p:xfrm>
          <a:off x="118532" y="859536"/>
          <a:ext cx="10058401" cy="5641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Blackhawk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Vantacor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626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 Edge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63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01595"/>
            <a:ext cx="10286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Southern Corn Rootworm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387608"/>
              </p:ext>
            </p:extLst>
          </p:nvPr>
        </p:nvGraphicFramePr>
        <p:xfrm>
          <a:off x="118532" y="722376"/>
          <a:ext cx="10058401" cy="603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Aztec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Force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SmartChoice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 (IF)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Gaucho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 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 500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 1250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5541978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 250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55033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 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6438982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 1250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Lumivia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512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19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01595"/>
            <a:ext cx="10286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Wireworms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229882"/>
              </p:ext>
            </p:extLst>
          </p:nvPr>
        </p:nvGraphicFramePr>
        <p:xfrm>
          <a:off x="118532" y="722376"/>
          <a:ext cx="10058401" cy="603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751">
                  <a:extLst>
                    <a:ext uri="{9D8B030D-6E8A-4147-A177-3AD203B41FA5}">
                      <a16:colId xmlns:a16="http://schemas.microsoft.com/office/drawing/2014/main" val="4201533230"/>
                    </a:ext>
                  </a:extLst>
                </a:gridCol>
                <a:gridCol w="2221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Aztec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Force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SmartChoice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 (IF)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Gaucho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 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716245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 500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800715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 1250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5541978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 250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55033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 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438982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 1250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Lumivia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512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71"/>
      </p:ext>
    </p:extLst>
  </p:cSld>
  <p:clrMapOvr>
    <a:masterClrMapping/>
  </p:clrMapOvr>
</p:sld>
</file>

<file path=ppt/theme/theme1.xml><?xml version="1.0" encoding="utf-8"?>
<a:theme xmlns:a="http://schemas.openxmlformats.org/drawingml/2006/main" name="brl2">
  <a:themeElements>
    <a:clrScheme name="brl2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rl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rl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l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5123</TotalTime>
  <Words>386</Words>
  <Application>Microsoft Office PowerPoint</Application>
  <PresentationFormat>35mm Slides</PresentationFormat>
  <Paragraphs>312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brl2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 Cook</dc:creator>
  <cp:lastModifiedBy>Dominic Duane Reisig</cp:lastModifiedBy>
  <cp:revision>334</cp:revision>
  <cp:lastPrinted>2015-02-02T17:04:38Z</cp:lastPrinted>
  <dcterms:created xsi:type="dcterms:W3CDTF">2012-11-29T16:51:18Z</dcterms:created>
  <dcterms:modified xsi:type="dcterms:W3CDTF">2024-12-09T20:39:35Z</dcterms:modified>
</cp:coreProperties>
</file>